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32" autoAdjust="0"/>
  </p:normalViewPr>
  <p:slideViewPr>
    <p:cSldViewPr snapToGrid="0">
      <p:cViewPr varScale="1">
        <p:scale>
          <a:sx n="76" d="100"/>
          <a:sy n="76" d="100"/>
        </p:scale>
        <p:origin x="94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2E3E-D5FD-4883-A96C-6D7BB14065C1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2658-FB68-4644-9008-78CC78C87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95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2E3E-D5FD-4883-A96C-6D7BB14065C1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2658-FB68-4644-9008-78CC78C87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515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2E3E-D5FD-4883-A96C-6D7BB14065C1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2658-FB68-4644-9008-78CC78C87BC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9386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2E3E-D5FD-4883-A96C-6D7BB14065C1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2658-FB68-4644-9008-78CC78C87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83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2E3E-D5FD-4883-A96C-6D7BB14065C1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2658-FB68-4644-9008-78CC78C87BC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9475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2E3E-D5FD-4883-A96C-6D7BB14065C1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2658-FB68-4644-9008-78CC78C87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901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2E3E-D5FD-4883-A96C-6D7BB14065C1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2658-FB68-4644-9008-78CC78C87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59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2E3E-D5FD-4883-A96C-6D7BB14065C1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2658-FB68-4644-9008-78CC78C87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69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2E3E-D5FD-4883-A96C-6D7BB14065C1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2658-FB68-4644-9008-78CC78C87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498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2E3E-D5FD-4883-A96C-6D7BB14065C1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2658-FB68-4644-9008-78CC78C87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6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2E3E-D5FD-4883-A96C-6D7BB14065C1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2658-FB68-4644-9008-78CC78C87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053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2E3E-D5FD-4883-A96C-6D7BB14065C1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2658-FB68-4644-9008-78CC78C87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970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2E3E-D5FD-4883-A96C-6D7BB14065C1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2658-FB68-4644-9008-78CC78C87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209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2E3E-D5FD-4883-A96C-6D7BB14065C1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2658-FB68-4644-9008-78CC78C87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25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2E3E-D5FD-4883-A96C-6D7BB14065C1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2658-FB68-4644-9008-78CC78C87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004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2E3E-D5FD-4883-A96C-6D7BB14065C1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2658-FB68-4644-9008-78CC78C87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2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F2E3E-D5FD-4883-A96C-6D7BB14065C1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C752658-FB68-4644-9008-78CC78C87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663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4FD68-05D0-6972-FD82-DE18465FC9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2660" y="2404534"/>
            <a:ext cx="9957916" cy="1646302"/>
          </a:xfrm>
        </p:spPr>
        <p:txBody>
          <a:bodyPr/>
          <a:lstStyle/>
          <a:p>
            <a:pPr algn="ctr"/>
            <a:r>
              <a:rPr lang="lt-LT" b="1" dirty="0"/>
              <a:t>Vilniaus </a:t>
            </a:r>
            <a:br>
              <a:rPr lang="lt-LT" b="1" dirty="0"/>
            </a:br>
            <a:r>
              <a:rPr lang="lt-LT" b="1" dirty="0"/>
              <a:t>Salininkų lopšelis-darželis</a:t>
            </a:r>
            <a:br>
              <a:rPr lang="lt-LT" b="1" dirty="0"/>
            </a:br>
            <a:r>
              <a:rPr lang="en-US" b="1" dirty="0"/>
              <a:t>2</a:t>
            </a:r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b="1" dirty="0"/>
              <a:t>3 met</a:t>
            </a:r>
            <a:r>
              <a:rPr lang="lt-LT" b="1" dirty="0"/>
              <a:t>ų vaiko raida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8693A9-2C9A-DE30-0514-A8D57CF006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r"/>
            <a:endParaRPr lang="lt-LT" sz="1400" dirty="0"/>
          </a:p>
          <a:p>
            <a:pPr algn="r"/>
            <a:endParaRPr lang="lt-LT" sz="1400" dirty="0"/>
          </a:p>
          <a:p>
            <a:pPr algn="r"/>
            <a:endParaRPr lang="lt-LT" sz="1400" dirty="0"/>
          </a:p>
          <a:p>
            <a:pPr algn="r"/>
            <a:r>
              <a:rPr lang="lt-LT" sz="6200" dirty="0">
                <a:solidFill>
                  <a:schemeClr val="tx1"/>
                </a:solidFill>
              </a:rPr>
              <a:t>Parengė: V</a:t>
            </a:r>
          </a:p>
          <a:p>
            <a:pPr algn="r"/>
            <a:r>
              <a:rPr lang="lt-LT" sz="6200" dirty="0">
                <a:solidFill>
                  <a:schemeClr val="tx1"/>
                </a:solidFill>
              </a:rPr>
              <a:t>Ikimokyklinio ugdymo mokytoja Giedrė Cikanauskienė</a:t>
            </a:r>
          </a:p>
          <a:p>
            <a:pPr algn="r"/>
            <a:r>
              <a:rPr lang="lt-LT" sz="6200" dirty="0">
                <a:solidFill>
                  <a:schemeClr val="tx1"/>
                </a:solidFill>
              </a:rPr>
              <a:t>Vilnius</a:t>
            </a:r>
            <a:endParaRPr lang="en-US" sz="6200" dirty="0">
              <a:solidFill>
                <a:schemeClr val="tx1"/>
              </a:solidFill>
            </a:endParaRPr>
          </a:p>
          <a:p>
            <a:pPr algn="r"/>
            <a:r>
              <a:rPr lang="en-US" sz="6200" dirty="0">
                <a:solidFill>
                  <a:schemeClr val="tx1"/>
                </a:solidFill>
              </a:rPr>
              <a:t>2022</a:t>
            </a:r>
            <a:r>
              <a:rPr lang="lt-LT" sz="6200" dirty="0">
                <a:solidFill>
                  <a:schemeClr val="tx1"/>
                </a:solidFill>
              </a:rPr>
              <a:t>-2023 </a:t>
            </a:r>
            <a:r>
              <a:rPr lang="lt-LT" sz="6200" dirty="0" err="1">
                <a:solidFill>
                  <a:schemeClr val="tx1"/>
                </a:solidFill>
              </a:rPr>
              <a:t>m.m</a:t>
            </a:r>
            <a:r>
              <a:rPr lang="lt-LT" sz="6200" dirty="0">
                <a:solidFill>
                  <a:schemeClr val="tx1"/>
                </a:solidFill>
              </a:rPr>
              <a:t>.</a:t>
            </a:r>
            <a:endParaRPr lang="en-US" sz="6200" dirty="0">
              <a:solidFill>
                <a:schemeClr val="tx1"/>
              </a:solidFill>
            </a:endParaRPr>
          </a:p>
          <a:p>
            <a:pPr algn="r"/>
            <a:endParaRPr lang="en-US" sz="6200" dirty="0"/>
          </a:p>
        </p:txBody>
      </p:sp>
    </p:spTree>
    <p:extLst>
      <p:ext uri="{BB962C8B-B14F-4D97-AF65-F5344CB8AC3E}">
        <p14:creationId xmlns:p14="http://schemas.microsoft.com/office/powerpoint/2010/main" val="3955109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E7E01-394D-7B9B-3A2A-0B25A0CC9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Fizinė</a:t>
            </a:r>
            <a:r>
              <a:rPr lang="en-US" sz="5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raida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CA646-8DD7-57C2-D2B9-BD31E7E25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4470"/>
            <a:ext cx="10515600" cy="442840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Lengvai lipa laiptais aukštyn ir žemyn;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Judriai ir tiksliai laipioja, bėgioja ir šokinėja;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Gera akių – rankų koordinacija;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Gerai laiko rankoje pieštuką, kreidelę;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Mėgsta žaisti mažais daiktais;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Gali nešioti sunkesnius daiktus ir jėga stumti ar traukti;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Gali apsirengti paprastą rūbą;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Mokosi važiuoti triratuku;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didelio vargo valgo pats;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Susiformuoja šlapimo pūslės ir žarnyno kontrolė.</a:t>
            </a:r>
          </a:p>
          <a:p>
            <a:pPr>
              <a:buFont typeface="Wingdings" panose="05000000000000000000" pitchFamily="2" charset="2"/>
              <a:buChar char="ü"/>
            </a:pP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lt-LT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367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E0B94-074C-1364-0A16-B2C256F28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Emocinė raida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FAB2D-E124-B811-3101-AC9C3B479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380" y="1690688"/>
            <a:ext cx="10515600" cy="435133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mažiau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užsispyręs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prieštaraujantis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lt-LT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mėgsta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fantazuoti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žaisti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vaizduotės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žaidimus</a:t>
            </a:r>
            <a:r>
              <a:rPr lang="lt-L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lt-LT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parodo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užuojautą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lt-LT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gali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išreikšti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jausmus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žodžiais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lt-LT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naudoja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įvardį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lt-LT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aš</a:t>
            </a:r>
            <a:r>
              <a:rPr lang="lt-L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lt-LT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</a:t>
            </a:r>
            <a:r>
              <a:rPr lang="lt-L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kalbėdamas</a:t>
            </a:r>
            <a:r>
              <a:rPr lang="lt-LT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apie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save;</a:t>
            </a:r>
            <a:endParaRPr lang="lt-LT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mėgaujasi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rutina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„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ritualais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 (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pvz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.: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pasaka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prieš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mieg</a:t>
            </a:r>
            <a:r>
              <a:rPr lang="lt-LT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ą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lt-LT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gali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pabūti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atskirai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nuo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tėvų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lt-LT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atpažįsta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žmones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iš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artimiausios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aplinkos</a:t>
            </a:r>
            <a:r>
              <a:rPr lang="lt-L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lt-LT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775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DE0FC-F864-5339-08AA-E3DB35643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Socialinė raida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1D1C6-9282-D3B8-A933-52E6A35E1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175793" cy="4087811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nusiplauna</a:t>
            </a:r>
            <a:r>
              <a:rPr lang="en-US" sz="4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</a:t>
            </a:r>
            <a:r>
              <a:rPr lang="en-US" sz="4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nusišluosto</a:t>
            </a:r>
            <a:r>
              <a:rPr lang="en-US" sz="4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rankas</a:t>
            </a:r>
            <a:r>
              <a:rPr lang="lt-LT" sz="4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mėgsta</a:t>
            </a:r>
            <a:r>
              <a:rPr lang="en-US" sz="4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žaisti</a:t>
            </a:r>
            <a:r>
              <a:rPr lang="en-US" sz="4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kartu</a:t>
            </a:r>
            <a:r>
              <a:rPr lang="en-US" sz="4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</a:t>
            </a:r>
            <a:r>
              <a:rPr lang="en-US" sz="4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kitais</a:t>
            </a:r>
            <a:r>
              <a:rPr lang="en-US" sz="4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vaikais</a:t>
            </a:r>
            <a:r>
              <a:rPr lang="en-US" sz="4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4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tačiau</a:t>
            </a:r>
            <a:r>
              <a:rPr lang="en-US" sz="4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</a:t>
            </a:r>
            <a:r>
              <a:rPr lang="en-US" sz="4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nemoka</a:t>
            </a:r>
            <a:r>
              <a:rPr lang="en-US" sz="4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bendradarbiauti</a:t>
            </a:r>
            <a:r>
              <a:rPr lang="en-US" sz="4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lt-LT" sz="4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4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žaidžia</a:t>
            </a:r>
            <a:r>
              <a:rPr lang="en-US" sz="4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vaidmenų</a:t>
            </a:r>
            <a:r>
              <a:rPr lang="en-US" sz="4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žaidimus</a:t>
            </a:r>
            <a:r>
              <a:rPr lang="en-US" sz="4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lt-LT" sz="4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4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mokosi</a:t>
            </a:r>
            <a:r>
              <a:rPr lang="en-US" sz="4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dalintis</a:t>
            </a:r>
            <a:r>
              <a:rPr lang="en-US" sz="4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daiktais</a:t>
            </a:r>
            <a:r>
              <a:rPr lang="en-US" sz="4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lt-LT" sz="4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4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mokosi</a:t>
            </a:r>
            <a:r>
              <a:rPr lang="en-US" sz="4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atsižvelgti</a:t>
            </a:r>
            <a:r>
              <a:rPr lang="en-US" sz="4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į </a:t>
            </a:r>
            <a:r>
              <a:rPr lang="en-US" sz="4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kitų</a:t>
            </a:r>
            <a:r>
              <a:rPr lang="en-US" sz="4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poreikius</a:t>
            </a:r>
            <a:r>
              <a:rPr lang="en-US" sz="4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</a:t>
            </a:r>
            <a:r>
              <a:rPr lang="en-US" sz="4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jausmus</a:t>
            </a:r>
            <a:r>
              <a:rPr lang="en-US" sz="4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lt-LT" sz="4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4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tikrinasi</a:t>
            </a:r>
            <a:r>
              <a:rPr lang="en-US" sz="4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ribas</a:t>
            </a:r>
            <a:r>
              <a:rPr lang="en-US" sz="4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4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pvz</a:t>
            </a:r>
            <a:r>
              <a:rPr lang="en-US" sz="4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lt-LT" sz="4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US" sz="4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mokosi</a:t>
            </a:r>
            <a:r>
              <a:rPr lang="en-US" sz="4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pasakyti</a:t>
            </a:r>
            <a:r>
              <a:rPr lang="en-US" sz="4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lt-LT" sz="4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</a:t>
            </a:r>
            <a:r>
              <a:rPr lang="en-US" sz="4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</a:t>
            </a:r>
            <a:r>
              <a:rPr lang="lt-LT" sz="4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4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lt-LT" sz="4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4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daugiau</a:t>
            </a:r>
            <a:r>
              <a:rPr lang="en-US" sz="4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laiko</a:t>
            </a:r>
            <a:r>
              <a:rPr lang="en-US" sz="4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praleidžia</a:t>
            </a:r>
            <a:r>
              <a:rPr lang="en-US" sz="4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žaisdamas</a:t>
            </a:r>
            <a:r>
              <a:rPr lang="en-US" sz="4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atskirai</a:t>
            </a:r>
            <a:r>
              <a:rPr lang="en-US" sz="4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nuo</a:t>
            </a:r>
            <a:r>
              <a:rPr lang="en-US" sz="4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mamos (</a:t>
            </a:r>
            <a:r>
              <a:rPr lang="en-US" sz="4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</a:t>
            </a:r>
            <a:r>
              <a:rPr lang="en-US" sz="4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kito</a:t>
            </a:r>
            <a:r>
              <a:rPr lang="en-US" sz="4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artimo</a:t>
            </a:r>
            <a:r>
              <a:rPr lang="en-US" sz="4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globėjo</a:t>
            </a:r>
            <a:r>
              <a:rPr lang="en-US" sz="4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lt-LT" sz="4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4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pasaulis</a:t>
            </a:r>
            <a:r>
              <a:rPr lang="en-US" sz="4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prasiplečia</a:t>
            </a:r>
            <a:r>
              <a:rPr lang="en-US" sz="4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už</a:t>
            </a:r>
            <a:r>
              <a:rPr lang="en-US" sz="4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namų</a:t>
            </a:r>
            <a:r>
              <a:rPr lang="en-US" sz="4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ribų</a:t>
            </a:r>
            <a:r>
              <a:rPr lang="en-US" sz="4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į </a:t>
            </a:r>
            <a:r>
              <a:rPr lang="en-US" sz="4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išorinį</a:t>
            </a:r>
            <a:r>
              <a:rPr lang="lt-LT" sz="4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lt-LT" sz="4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961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7E2F9-6D5E-18F4-0EC3-E9D87970C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Kognityvinė (intelektinė, pažintinė) raida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5CE05-88BE-9762-856F-18432E16C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591" y="1930400"/>
            <a:ext cx="8596668" cy="388077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žodynas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gali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išsiplėsti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iki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kelių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šimtų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žodžių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lt-LT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mokosi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kalbėti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trumpais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trijų</a:t>
            </a:r>
            <a:r>
              <a:rPr lang="lt-L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lt-L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keturių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žodžių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sakiniais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lt-LT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maždaug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50%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kalbos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yra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suprantama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lt-LT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naudoja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įvardžius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lt-LT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gali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atpažinti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daug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skirtingų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paveikslėlių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daiktų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lt-LT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mėgsta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paprastas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dėliones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lt-LT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stato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bokštus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tvirtoves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kaladėlių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lt-LT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simbolinis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mąstymas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priežasčių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supratimas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apgalvojimas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nuolat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vystosi</a:t>
            </a:r>
            <a:r>
              <a:rPr lang="lt-LT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1782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9806F-EBD0-4241-3D61-ADFA8E272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Patarimai tėvams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37AE8-E8C9-E87E-6939-9FF34275B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608"/>
            <a:ext cx="10515600" cy="5383763"/>
          </a:xfrm>
        </p:spPr>
        <p:txBody>
          <a:bodyPr>
            <a:normAutofit lnSpcReduction="10000"/>
          </a:bodyPr>
          <a:lstStyle/>
          <a:p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suteikite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vaikui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laisvę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tyrinėti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paskatinkite</a:t>
            </a:r>
            <a:r>
              <a:rPr lang="lt-L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lt-L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džiaukitės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savarankiškomis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sėkmėmis</a:t>
            </a:r>
            <a:r>
              <a:rPr lang="lt-LT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lt-LT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puoduko reikalai;</a:t>
            </a:r>
          </a:p>
          <a:p>
            <a:r>
              <a:rPr lang="lt-LT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viejų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vaikai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pajaučia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savo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galias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savo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autonomiškumą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nepriklausomybę</a:t>
            </a:r>
            <a:r>
              <a:rPr lang="lt-L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lt-LT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Pasiūlykite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vaikui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realius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pasirinkimus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klausdami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pavyzdžiui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pats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ausies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batukus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į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lauką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man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padėti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“. 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Nustatykite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vaikui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aiškias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taisykles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jų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laikykitės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Aiškiai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konkrečiai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pasakykite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kas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yra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neleidžiama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Pastebėkite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konkrečiai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įvardinkite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skatinkite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tinkamą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elgesį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vaikas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aiškiai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žinotų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koks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elgesys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yra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geras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patinka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tėvams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kitiems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suaugusiems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girkite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konkretų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elgesį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o ne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vaiką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apskritai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t-LT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lt-LT" sz="1800" dirty="0">
              <a:latin typeface="Times New Roman" panose="02020603050405020304" pitchFamily="18" charset="0"/>
            </a:endParaRPr>
          </a:p>
          <a:p>
            <a:endParaRPr lang="lt-LT" sz="1800" dirty="0"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135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19607-7C8E-2305-51A9-CF0B1DBAD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Patarimai tėvams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CDEB9-15BB-C7A3-570E-9570FCB9A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Taip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pat,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šiuo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vaikai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dažnai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išgyvena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įvairias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baimes</a:t>
            </a:r>
            <a:r>
              <a:rPr lang="lt-LT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jūs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negalite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užkirsti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kelio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Tačiau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jūs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galite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padėti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savo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vaikui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baimes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įveikti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Pirmiausia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turite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vaiko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baimes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priimti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kaip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realias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Kai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įmanoma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stenkitės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atitraukti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vaiką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nuo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gąsdinančios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situacijos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o kai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jis</a:t>
            </a:r>
            <a:r>
              <a:rPr lang="lt-LT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lt-LT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nusiramina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pasikalbėkite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išklausykite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kaip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vaikas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jaučiasi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Leisdami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vaikui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susidurti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savo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baimėmis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padėsite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greičiau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jas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įveikti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ugdysite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jo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pasitikėjimą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savimi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jumis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Vaikas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žinos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gali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jūsų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prašyti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pagalbos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513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43D5E-5A73-975E-ADF4-B95F54ED2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AČIŪ UŽ DĖMESĮ</a:t>
            </a:r>
            <a:br>
              <a:rPr lang="en-US" dirty="0"/>
            </a:br>
            <a:endParaRPr lang="en-US" dirty="0"/>
          </a:p>
        </p:txBody>
      </p:sp>
      <p:pic>
        <p:nvPicPr>
          <p:cNvPr id="2050" name="Picture 2" descr="Vaiko raida nuo 1 iki 3 metų: ką moka ir kokius žaislus mėgsta |  Tavovaikas.lt">
            <a:extLst>
              <a:ext uri="{FF2B5EF4-FFF2-40B4-BE49-F238E27FC236}">
                <a16:creationId xmlns:a16="http://schemas.microsoft.com/office/drawing/2014/main" id="{C0030ACF-7F1E-A3EA-2E70-42229520FFB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245" y="2160588"/>
            <a:ext cx="6181547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116204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</TotalTime>
  <Words>489</Words>
  <Application>Microsoft Office PowerPoint</Application>
  <PresentationFormat>Plačiaekranė</PresentationFormat>
  <Paragraphs>64</Paragraphs>
  <Slides>8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6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8</vt:i4>
      </vt:variant>
    </vt:vector>
  </HeadingPairs>
  <TitlesOfParts>
    <vt:vector size="15" baseType="lpstr">
      <vt:lpstr>Arial</vt:lpstr>
      <vt:lpstr>Symbol</vt:lpstr>
      <vt:lpstr>Times New Roman</vt:lpstr>
      <vt:lpstr>Trebuchet MS</vt:lpstr>
      <vt:lpstr>Wingdings</vt:lpstr>
      <vt:lpstr>Wingdings 3</vt:lpstr>
      <vt:lpstr>Facet</vt:lpstr>
      <vt:lpstr>Vilniaus  Salininkų lopšelis-darželis 2–3 metų vaiko raida</vt:lpstr>
      <vt:lpstr>Fizinė raida</vt:lpstr>
      <vt:lpstr>Emocinė raida</vt:lpstr>
      <vt:lpstr>Socialinė raida</vt:lpstr>
      <vt:lpstr>Kognityvinė (intelektinė, pažintinė) raida</vt:lpstr>
      <vt:lpstr>Patarimai tėvams</vt:lpstr>
      <vt:lpstr>Patarimai tėvams</vt:lpstr>
      <vt:lpstr>AČIŪ UŽ DĖMESĮ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– 3 metų vaiko raida</dc:title>
  <dc:creator>User</dc:creator>
  <cp:lastModifiedBy>Salininku darzelis</cp:lastModifiedBy>
  <cp:revision>8</cp:revision>
  <dcterms:created xsi:type="dcterms:W3CDTF">2022-05-16T08:18:53Z</dcterms:created>
  <dcterms:modified xsi:type="dcterms:W3CDTF">2023-06-13T09:42:51Z</dcterms:modified>
</cp:coreProperties>
</file>